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389" r:id="rId4"/>
    <p:sldId id="257" r:id="rId5"/>
    <p:sldId id="391" r:id="rId6"/>
    <p:sldId id="394" r:id="rId7"/>
    <p:sldId id="395" r:id="rId8"/>
    <p:sldId id="397" r:id="rId9"/>
    <p:sldId id="399" r:id="rId10"/>
    <p:sldId id="396" r:id="rId11"/>
    <p:sldId id="398" r:id="rId12"/>
    <p:sldId id="400" r:id="rId13"/>
    <p:sldId id="401" r:id="rId14"/>
    <p:sldId id="402" r:id="rId15"/>
    <p:sldId id="405" r:id="rId16"/>
    <p:sldId id="404" r:id="rId17"/>
    <p:sldId id="403" r:id="rId18"/>
    <p:sldId id="406" r:id="rId19"/>
    <p:sldId id="393" r:id="rId20"/>
    <p:sldId id="428" r:id="rId21"/>
    <p:sldId id="429" r:id="rId22"/>
    <p:sldId id="430" r:id="rId23"/>
    <p:sldId id="431" r:id="rId24"/>
    <p:sldId id="432" r:id="rId25"/>
    <p:sldId id="433" r:id="rId26"/>
    <p:sldId id="434" r:id="rId27"/>
    <p:sldId id="408" r:id="rId28"/>
    <p:sldId id="409" r:id="rId29"/>
    <p:sldId id="411" r:id="rId30"/>
    <p:sldId id="410" r:id="rId31"/>
    <p:sldId id="412" r:id="rId32"/>
    <p:sldId id="414" r:id="rId33"/>
    <p:sldId id="417" r:id="rId34"/>
    <p:sldId id="415" r:id="rId35"/>
    <p:sldId id="416" r:id="rId36"/>
    <p:sldId id="435" r:id="rId37"/>
    <p:sldId id="436" r:id="rId38"/>
    <p:sldId id="437" r:id="rId39"/>
    <p:sldId id="438" r:id="rId40"/>
    <p:sldId id="390" r:id="rId41"/>
    <p:sldId id="289" r:id="rId42"/>
    <p:sldId id="258" r:id="rId43"/>
    <p:sldId id="288" r:id="rId44"/>
    <p:sldId id="259" r:id="rId45"/>
    <p:sldId id="290" r:id="rId46"/>
    <p:sldId id="261" r:id="rId47"/>
    <p:sldId id="262" r:id="rId48"/>
    <p:sldId id="260" r:id="rId49"/>
    <p:sldId id="292" r:id="rId50"/>
    <p:sldId id="264" r:id="rId51"/>
    <p:sldId id="265" r:id="rId52"/>
    <p:sldId id="291" r:id="rId53"/>
    <p:sldId id="266" r:id="rId54"/>
    <p:sldId id="267" r:id="rId55"/>
    <p:sldId id="268" r:id="rId56"/>
    <p:sldId id="269" r:id="rId57"/>
    <p:sldId id="270" r:id="rId58"/>
    <p:sldId id="271" r:id="rId59"/>
    <p:sldId id="272" r:id="rId60"/>
    <p:sldId id="273" r:id="rId61"/>
    <p:sldId id="274" r:id="rId62"/>
    <p:sldId id="275" r:id="rId63"/>
    <p:sldId id="276" r:id="rId64"/>
    <p:sldId id="277" r:id="rId65"/>
    <p:sldId id="278" r:id="rId66"/>
    <p:sldId id="279" r:id="rId67"/>
    <p:sldId id="280" r:id="rId68"/>
    <p:sldId id="281" r:id="rId69"/>
    <p:sldId id="337" r:id="rId70"/>
    <p:sldId id="327" r:id="rId71"/>
    <p:sldId id="339" r:id="rId72"/>
  </p:sldIdLst>
  <p:sldSz cx="12192000" cy="6858000"/>
  <p:notesSz cx="6858000" cy="9144000"/>
  <p:custDataLst>
    <p:tags r:id="rId7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6" Type="http://schemas.openxmlformats.org/officeDocument/2006/relationships/tags" Target="tags/tag69.xml"/><Relationship Id="rId75" Type="http://schemas.openxmlformats.org/officeDocument/2006/relationships/tableStyles" Target="tableStyles.xml"/><Relationship Id="rId74" Type="http://schemas.openxmlformats.org/officeDocument/2006/relationships/viewProps" Target="viewProps.xml"/><Relationship Id="rId73" Type="http://schemas.openxmlformats.org/officeDocument/2006/relationships/presProps" Target="presProps.xml"/><Relationship Id="rId72" Type="http://schemas.openxmlformats.org/officeDocument/2006/relationships/slide" Target="slides/slide70.xml"/><Relationship Id="rId71" Type="http://schemas.openxmlformats.org/officeDocument/2006/relationships/slide" Target="slides/slide69.xml"/><Relationship Id="rId70" Type="http://schemas.openxmlformats.org/officeDocument/2006/relationships/slide" Target="slides/slide68.xml"/><Relationship Id="rId7" Type="http://schemas.openxmlformats.org/officeDocument/2006/relationships/slide" Target="slides/slide5.xml"/><Relationship Id="rId69" Type="http://schemas.openxmlformats.org/officeDocument/2006/relationships/slide" Target="slides/slide67.xml"/><Relationship Id="rId68" Type="http://schemas.openxmlformats.org/officeDocument/2006/relationships/slide" Target="slides/slide66.xml"/><Relationship Id="rId67" Type="http://schemas.openxmlformats.org/officeDocument/2006/relationships/slide" Target="slides/slide65.xml"/><Relationship Id="rId66" Type="http://schemas.openxmlformats.org/officeDocument/2006/relationships/slide" Target="slides/slide64.xml"/><Relationship Id="rId65" Type="http://schemas.openxmlformats.org/officeDocument/2006/relationships/slide" Target="slides/slide63.xml"/><Relationship Id="rId64" Type="http://schemas.openxmlformats.org/officeDocument/2006/relationships/slide" Target="slides/slide62.xml"/><Relationship Id="rId63" Type="http://schemas.openxmlformats.org/officeDocument/2006/relationships/slide" Target="slides/slide61.xml"/><Relationship Id="rId62" Type="http://schemas.openxmlformats.org/officeDocument/2006/relationships/slide" Target="slides/slide60.xml"/><Relationship Id="rId61" Type="http://schemas.openxmlformats.org/officeDocument/2006/relationships/slide" Target="slides/slide59.xml"/><Relationship Id="rId60" Type="http://schemas.openxmlformats.org/officeDocument/2006/relationships/slide" Target="slides/slide58.xml"/><Relationship Id="rId6" Type="http://schemas.openxmlformats.org/officeDocument/2006/relationships/slide" Target="slides/slide4.xml"/><Relationship Id="rId59" Type="http://schemas.openxmlformats.org/officeDocument/2006/relationships/slide" Target="slides/slide57.xml"/><Relationship Id="rId58" Type="http://schemas.openxmlformats.org/officeDocument/2006/relationships/slide" Target="slides/slide56.xml"/><Relationship Id="rId57" Type="http://schemas.openxmlformats.org/officeDocument/2006/relationships/slide" Target="slides/slide55.xml"/><Relationship Id="rId56" Type="http://schemas.openxmlformats.org/officeDocument/2006/relationships/slide" Target="slides/slide54.xml"/><Relationship Id="rId55" Type="http://schemas.openxmlformats.org/officeDocument/2006/relationships/slide" Target="slides/slide53.xml"/><Relationship Id="rId54" Type="http://schemas.openxmlformats.org/officeDocument/2006/relationships/slide" Target="slides/slide52.xml"/><Relationship Id="rId53" Type="http://schemas.openxmlformats.org/officeDocument/2006/relationships/slide" Target="slides/slide51.xml"/><Relationship Id="rId52" Type="http://schemas.openxmlformats.org/officeDocument/2006/relationships/slide" Target="slides/slide50.xml"/><Relationship Id="rId51" Type="http://schemas.openxmlformats.org/officeDocument/2006/relationships/slide" Target="slides/slide49.xml"/><Relationship Id="rId50" Type="http://schemas.openxmlformats.org/officeDocument/2006/relationships/slide" Target="slides/slide48.xml"/><Relationship Id="rId5" Type="http://schemas.openxmlformats.org/officeDocument/2006/relationships/slide" Target="slides/slide3.xml"/><Relationship Id="rId49" Type="http://schemas.openxmlformats.org/officeDocument/2006/relationships/slide" Target="slides/slide47.xml"/><Relationship Id="rId48" Type="http://schemas.openxmlformats.org/officeDocument/2006/relationships/slide" Target="slides/slide46.xml"/><Relationship Id="rId47" Type="http://schemas.openxmlformats.org/officeDocument/2006/relationships/slide" Target="slides/slide45.xml"/><Relationship Id="rId46" Type="http://schemas.openxmlformats.org/officeDocument/2006/relationships/slide" Target="slides/slide44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4.png"/><Relationship Id="rId3" Type="http://schemas.openxmlformats.org/officeDocument/2006/relationships/tags" Target="../tags/tag13.xml"/><Relationship Id="rId2" Type="http://schemas.openxmlformats.org/officeDocument/2006/relationships/image" Target="../media/image13.png"/><Relationship Id="rId1" Type="http://schemas.openxmlformats.org/officeDocument/2006/relationships/tags" Target="../tags/tag12.xml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6.png"/><Relationship Id="rId3" Type="http://schemas.openxmlformats.org/officeDocument/2006/relationships/tags" Target="../tags/tag15.xml"/><Relationship Id="rId2" Type="http://schemas.openxmlformats.org/officeDocument/2006/relationships/image" Target="../media/image15.png"/><Relationship Id="rId1" Type="http://schemas.openxmlformats.org/officeDocument/2006/relationships/tags" Target="../tags/tag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1" Type="http://schemas.openxmlformats.org/officeDocument/2006/relationships/tags" Target="../tags/tag1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1" Type="http://schemas.openxmlformats.org/officeDocument/2006/relationships/tags" Target="../tags/tag1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1" Type="http://schemas.openxmlformats.org/officeDocument/2006/relationships/tags" Target="../tags/tag1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1" Type="http://schemas.openxmlformats.org/officeDocument/2006/relationships/tags" Target="../tags/tag1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1" Type="http://schemas.openxmlformats.org/officeDocument/2006/relationships/tags" Target="../tags/tag2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1" Type="http://schemas.openxmlformats.org/officeDocument/2006/relationships/tags" Target="../tags/tag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1" Type="http://schemas.openxmlformats.org/officeDocument/2006/relationships/tags" Target="../tags/tag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1" Type="http://schemas.openxmlformats.org/officeDocument/2006/relationships/tags" Target="../tags/tag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1" Type="http://schemas.openxmlformats.org/officeDocument/2006/relationships/tags" Target="../tags/tag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1" Type="http://schemas.openxmlformats.org/officeDocument/2006/relationships/tags" Target="../tags/tag2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1" Type="http://schemas.openxmlformats.org/officeDocument/2006/relationships/tags" Target="../tags/tag26.xml"/></Relationships>
</file>

<file path=ppt/slides/_rels/slide2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tags" Target="../tags/tag29.xml"/><Relationship Id="rId4" Type="http://schemas.openxmlformats.org/officeDocument/2006/relationships/image" Target="../media/image29.png"/><Relationship Id="rId3" Type="http://schemas.openxmlformats.org/officeDocument/2006/relationships/tags" Target="../tags/tag28.xml"/><Relationship Id="rId2" Type="http://schemas.openxmlformats.org/officeDocument/2006/relationships/image" Target="../media/image28.png"/><Relationship Id="rId1" Type="http://schemas.openxmlformats.org/officeDocument/2006/relationships/tags" Target="../tags/tag27.xml"/></Relationships>
</file>

<file path=ppt/slides/_rels/slide2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2.png"/><Relationship Id="rId3" Type="http://schemas.openxmlformats.org/officeDocument/2006/relationships/tags" Target="../tags/tag31.xml"/><Relationship Id="rId2" Type="http://schemas.openxmlformats.org/officeDocument/2006/relationships/image" Target="../media/image31.png"/><Relationship Id="rId1" Type="http://schemas.openxmlformats.org/officeDocument/2006/relationships/tags" Target="../tags/tag30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4.png"/><Relationship Id="rId7" Type="http://schemas.openxmlformats.org/officeDocument/2006/relationships/tags" Target="../tags/tag4.xml"/><Relationship Id="rId6" Type="http://schemas.openxmlformats.org/officeDocument/2006/relationships/image" Target="../media/image3.png"/><Relationship Id="rId5" Type="http://schemas.openxmlformats.org/officeDocument/2006/relationships/tags" Target="../tags/tag3.xml"/><Relationship Id="rId4" Type="http://schemas.openxmlformats.org/officeDocument/2006/relationships/image" Target="../media/image2.png"/><Relationship Id="rId3" Type="http://schemas.openxmlformats.org/officeDocument/2006/relationships/tags" Target="../tags/tag2.xml"/><Relationship Id="rId2" Type="http://schemas.openxmlformats.org/officeDocument/2006/relationships/image" Target="../media/image1.png"/><Relationship Id="rId1" Type="http://schemas.openxmlformats.org/officeDocument/2006/relationships/tags" Target="../tags/tag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1" Type="http://schemas.openxmlformats.org/officeDocument/2006/relationships/tags" Target="../tags/tag3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35.xml"/><Relationship Id="rId4" Type="http://schemas.openxmlformats.org/officeDocument/2006/relationships/image" Target="../media/image35.png"/><Relationship Id="rId3" Type="http://schemas.openxmlformats.org/officeDocument/2006/relationships/tags" Target="../tags/tag34.xml"/><Relationship Id="rId2" Type="http://schemas.openxmlformats.org/officeDocument/2006/relationships/image" Target="../media/image34.png"/><Relationship Id="rId1" Type="http://schemas.openxmlformats.org/officeDocument/2006/relationships/tags" Target="../tags/tag3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6.png"/><Relationship Id="rId1" Type="http://schemas.openxmlformats.org/officeDocument/2006/relationships/tags" Target="../tags/tag3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7.png"/><Relationship Id="rId1" Type="http://schemas.openxmlformats.org/officeDocument/2006/relationships/tags" Target="../tags/tag37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8.png"/><Relationship Id="rId7" Type="http://schemas.openxmlformats.org/officeDocument/2006/relationships/tags" Target="../tags/tag8.xml"/><Relationship Id="rId6" Type="http://schemas.openxmlformats.org/officeDocument/2006/relationships/image" Target="../media/image7.png"/><Relationship Id="rId5" Type="http://schemas.openxmlformats.org/officeDocument/2006/relationships/tags" Target="../tags/tag7.xml"/><Relationship Id="rId4" Type="http://schemas.openxmlformats.org/officeDocument/2006/relationships/image" Target="../media/image6.png"/><Relationship Id="rId3" Type="http://schemas.openxmlformats.org/officeDocument/2006/relationships/tags" Target="../tags/tag6.xml"/><Relationship Id="rId2" Type="http://schemas.openxmlformats.org/officeDocument/2006/relationships/image" Target="../media/image5.png"/><Relationship Id="rId1" Type="http://schemas.openxmlformats.org/officeDocument/2006/relationships/tags" Target="../tags/tag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8.png"/><Relationship Id="rId1" Type="http://schemas.openxmlformats.org/officeDocument/2006/relationships/tags" Target="../tags/tag3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9.png"/><Relationship Id="rId1" Type="http://schemas.openxmlformats.org/officeDocument/2006/relationships/tags" Target="../tags/tag39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0.png"/><Relationship Id="rId1" Type="http://schemas.openxmlformats.org/officeDocument/2006/relationships/tags" Target="../tags/tag40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1.png"/><Relationship Id="rId1" Type="http://schemas.openxmlformats.org/officeDocument/2006/relationships/tags" Target="../tags/tag4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2.png"/><Relationship Id="rId1" Type="http://schemas.openxmlformats.org/officeDocument/2006/relationships/tags" Target="../tags/tag4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3.png"/><Relationship Id="rId1" Type="http://schemas.openxmlformats.org/officeDocument/2006/relationships/tags" Target="../tags/tag4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4.png"/><Relationship Id="rId1" Type="http://schemas.openxmlformats.org/officeDocument/2006/relationships/tags" Target="../tags/tag4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5.png"/><Relationship Id="rId1" Type="http://schemas.openxmlformats.org/officeDocument/2006/relationships/tags" Target="../tags/tag4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6.png"/><Relationship Id="rId1" Type="http://schemas.openxmlformats.org/officeDocument/2006/relationships/tags" Target="../tags/tag4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7.png"/><Relationship Id="rId1" Type="http://schemas.openxmlformats.org/officeDocument/2006/relationships/tags" Target="../tags/tag4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1" Type="http://schemas.openxmlformats.org/officeDocument/2006/relationships/tags" Target="../tags/tag9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8.png"/><Relationship Id="rId1" Type="http://schemas.openxmlformats.org/officeDocument/2006/relationships/tags" Target="../tags/tag48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9.png"/><Relationship Id="rId1" Type="http://schemas.openxmlformats.org/officeDocument/2006/relationships/tags" Target="../tags/tag49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0.png"/><Relationship Id="rId1" Type="http://schemas.openxmlformats.org/officeDocument/2006/relationships/tags" Target="../tags/tag50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1.png"/><Relationship Id="rId1" Type="http://schemas.openxmlformats.org/officeDocument/2006/relationships/tags" Target="../tags/tag5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2.png"/><Relationship Id="rId1" Type="http://schemas.openxmlformats.org/officeDocument/2006/relationships/tags" Target="../tags/tag52.xml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54.png"/><Relationship Id="rId3" Type="http://schemas.openxmlformats.org/officeDocument/2006/relationships/tags" Target="../tags/tag54.xml"/><Relationship Id="rId2" Type="http://schemas.openxmlformats.org/officeDocument/2006/relationships/image" Target="../media/image53.png"/><Relationship Id="rId1" Type="http://schemas.openxmlformats.org/officeDocument/2006/relationships/tags" Target="../tags/tag5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5.png"/><Relationship Id="rId1" Type="http://schemas.openxmlformats.org/officeDocument/2006/relationships/tags" Target="../tags/tag55.xml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57.png"/><Relationship Id="rId3" Type="http://schemas.openxmlformats.org/officeDocument/2006/relationships/tags" Target="../tags/tag57.xml"/><Relationship Id="rId2" Type="http://schemas.openxmlformats.org/officeDocument/2006/relationships/image" Target="../media/image56.png"/><Relationship Id="rId1" Type="http://schemas.openxmlformats.org/officeDocument/2006/relationships/tags" Target="../tags/tag5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8.png"/><Relationship Id="rId1" Type="http://schemas.openxmlformats.org/officeDocument/2006/relationships/tags" Target="../tags/tag58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9.png"/><Relationship Id="rId1" Type="http://schemas.openxmlformats.org/officeDocument/2006/relationships/tags" Target="../tags/tag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0.png"/><Relationship Id="rId1" Type="http://schemas.openxmlformats.org/officeDocument/2006/relationships/tags" Target="../tags/tag60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1.png"/><Relationship Id="rId1" Type="http://schemas.openxmlformats.org/officeDocument/2006/relationships/tags" Target="../tags/tag6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2.png"/><Relationship Id="rId1" Type="http://schemas.openxmlformats.org/officeDocument/2006/relationships/tags" Target="../tags/tag6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3.png"/><Relationship Id="rId1" Type="http://schemas.openxmlformats.org/officeDocument/2006/relationships/tags" Target="../tags/tag6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4.png"/><Relationship Id="rId1" Type="http://schemas.openxmlformats.org/officeDocument/2006/relationships/tags" Target="../tags/tag6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5.png"/><Relationship Id="rId1" Type="http://schemas.openxmlformats.org/officeDocument/2006/relationships/tags" Target="../tags/tag65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6.png"/><Relationship Id="rId1" Type="http://schemas.openxmlformats.org/officeDocument/2006/relationships/tags" Target="../tags/tag66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7.png"/><Relationship Id="rId1" Type="http://schemas.openxmlformats.org/officeDocument/2006/relationships/tags" Target="../tags/tag6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8.png"/><Relationship Id="rId1" Type="http://schemas.openxmlformats.org/officeDocument/2006/relationships/tags" Target="../tags/tag6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1" Type="http://schemas.openxmlformats.org/officeDocument/2006/relationships/tags" Target="../tags/tag10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1" Type="http://schemas.openxmlformats.org/officeDocument/2006/relationships/tags" Target="../tags/tag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zh-CN" altLang="en-US"/>
              <a:t>第八节</a:t>
            </a:r>
            <a:r>
              <a:rPr lang="en-US" altLang="zh-CN"/>
              <a:t> </a:t>
            </a:r>
            <a:r>
              <a:rPr lang="zh-CN" altLang="en-US"/>
              <a:t>自我构建</a:t>
            </a:r>
            <a:r>
              <a:rPr lang="en-US" altLang="zh-CN"/>
              <a:t>AI</a:t>
            </a:r>
            <a:r>
              <a:rPr lang="zh-CN" altLang="en-US"/>
              <a:t>算法（</a:t>
            </a:r>
            <a:r>
              <a:rPr lang="zh-CN" altLang="en-US"/>
              <a:t>一）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r>
              <a:rPr lang="zh-CN" altLang="en-US"/>
              <a:t>清华、</a:t>
            </a:r>
            <a:r>
              <a:rPr lang="en-US" altLang="zh-CN"/>
              <a:t>PyTroch</a:t>
            </a:r>
            <a:r>
              <a:rPr lang="zh-CN" altLang="en-US"/>
              <a:t>、算法工程师心得、飞</a:t>
            </a:r>
            <a:r>
              <a:rPr lang="zh-CN" altLang="en-US"/>
              <a:t>桨</a:t>
            </a:r>
            <a:endParaRPr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ln>
            <a:solidFill>
              <a:schemeClr val="accent1"/>
            </a:solidFill>
          </a:ln>
        </p:spPr>
        <p:txBody>
          <a:bodyPr/>
          <a:p>
            <a:pPr algn="ctr"/>
            <a:r>
              <a:rPr lang="zh-CN" altLang="en-US"/>
              <a:t>前程无忧</a:t>
            </a:r>
            <a:r>
              <a:rPr lang="en-US" altLang="zh-CN"/>
              <a:t>-AI</a:t>
            </a:r>
            <a:r>
              <a:rPr lang="zh-CN" altLang="en-US"/>
              <a:t>算法</a:t>
            </a:r>
            <a:r>
              <a:rPr lang="zh-CN" altLang="en-US"/>
              <a:t>工程师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2520950" y="2552700"/>
            <a:ext cx="6096000" cy="175323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 anchor="t">
            <a:spAutoFit/>
          </a:bodyPr>
          <a:p>
            <a:r>
              <a:rPr lang="zh-CN" altLang="en-US"/>
              <a:t>https://jobs.51job.com/shengduxuexi/?timestamp__1258=CqAx9Duii%3DDtAx05DIYYKTk%2BIqGQYDgGGnYD&amp;alichlgref=https%3A%2F%2Fwww.baidu.com%2Flink%3Furl%3DXs3kd8TwLt-ZYLpiXzjXFNnN88Yp-gUVNICDd-PAzPUGJzWnUEHMT_v0sBlV3mgl%26wd%3D%26eqid%3De11907f90009339200000006642773d7</a:t>
            </a:r>
            <a:endParaRPr lang="zh-CN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人工智能AI开发工程师1-2万佛山-禅城区 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630170" y="2565400"/>
            <a:ext cx="6736080" cy="440436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540635" y="1442085"/>
            <a:ext cx="6400800" cy="135636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pPr algn="ctr"/>
            <a:r>
              <a:rPr lang="zh-CN" altLang="en-US" sz="3555"/>
              <a:t>数据科学家/数据分析师-商业变现</a:t>
            </a:r>
            <a:r>
              <a:rPr lang="zh-CN" altLang="en-US"/>
              <a:t>字节跳动北京6-8万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552700" y="1264285"/>
            <a:ext cx="6484620" cy="14859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552700" y="2529840"/>
            <a:ext cx="6621780" cy="432816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zh-CN" altLang="en-US"/>
              <a:t>如何</a:t>
            </a:r>
            <a:r>
              <a:rPr lang="zh-CN" altLang="en-US"/>
              <a:t>做到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567180" y="2393315"/>
            <a:ext cx="9564370" cy="64516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 anchor="t">
            <a:spAutoFit/>
          </a:bodyPr>
          <a:p>
            <a:r>
              <a:rPr lang="zh-CN" altLang="en-US"/>
              <a:t>演讲：学习曲线和Hacking大脑，谈终身学习如何改变你的人生（为什么有些人用一年时间获得了你十年的工作经验？一文来源）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567180" y="1858010"/>
            <a:ext cx="6096000" cy="3683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 anchor="t">
            <a:spAutoFit/>
          </a:bodyPr>
          <a:p>
            <a:r>
              <a:rPr lang="zh-CN" altLang="en-US"/>
              <a:t>https://www.youtube.com/watch?v=Pr4Sw6cYAfU&amp;t=2115s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495425" y="3362325"/>
            <a:ext cx="3606800" cy="103441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zh-CN" altLang="en-US"/>
              <a:t>一般人学习</a:t>
            </a:r>
            <a:r>
              <a:rPr lang="zh-CN" altLang="en-US"/>
              <a:t>曲线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372360" y="1853565"/>
            <a:ext cx="6882130" cy="450024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zh-CN" altLang="en-US"/>
              <a:t>突击学习的学习</a:t>
            </a:r>
            <a:r>
              <a:rPr lang="zh-CN" altLang="en-US"/>
              <a:t>曲线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926080" y="1960245"/>
            <a:ext cx="6339840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zh-CN" altLang="en-US"/>
              <a:t>了学者的学习</a:t>
            </a:r>
            <a:r>
              <a:rPr lang="zh-CN" altLang="en-US"/>
              <a:t>曲线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619375" y="2018665"/>
            <a:ext cx="7094220" cy="409956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zh-CN" altLang="en-US"/>
              <a:t>终身</a:t>
            </a:r>
            <a:r>
              <a:rPr lang="zh-CN" altLang="en-US"/>
              <a:t>学习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602230" y="1851660"/>
            <a:ext cx="7127875" cy="45466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en-US" altLang="zh-CN"/>
              <a:t>知之者不如好之者,</a:t>
            </a:r>
            <a:br>
              <a:rPr lang="en-US" altLang="zh-CN"/>
            </a:br>
            <a:r>
              <a:rPr lang="en-US" altLang="zh-CN"/>
              <a:t>   好之者不如乐之者</a:t>
            </a:r>
            <a:r>
              <a:rPr lang="zh-CN" altLang="en-US"/>
              <a:t>。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r>
              <a:rPr lang="en-US" altLang="zh-CN"/>
              <a:t>-----</a:t>
            </a:r>
            <a:r>
              <a:rPr lang="zh-CN" altLang="en-US"/>
              <a:t>孔子</a:t>
            </a:r>
            <a:endParaRPr lang="zh-CN" alt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zh-CN" altLang="en-US">
                <a:sym typeface="+mn-ea"/>
              </a:rPr>
              <a:t>一个算法工程师的小反思</a:t>
            </a:r>
            <a:endParaRPr lang="en-US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zh-CN" altLang="en-US"/>
              <a:t>和时间做</a:t>
            </a:r>
            <a:r>
              <a:rPr lang="zh-CN" altLang="en-US"/>
              <a:t>朋友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https://github.com/huggingface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435100" y="2403475"/>
            <a:ext cx="6096000" cy="3683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 anchor="t">
            <a:spAutoFit/>
          </a:bodyPr>
          <a:p>
            <a:r>
              <a:rPr lang="zh-CN" altLang="en-US"/>
              <a:t>https://zhuanlan.zhihu.com/p/611828352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435100" y="1691005"/>
            <a:ext cx="9758045" cy="3683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 anchor="t">
            <a:spAutoFit/>
          </a:bodyPr>
          <a:p>
            <a:r>
              <a:rPr lang="zh-CN" altLang="en-US"/>
              <a:t>让chatGPT基于python语言的pytorch框架，写一个自己想要的网络模型</a:t>
            </a:r>
            <a:endParaRPr lang="zh-CN" alt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一个CV算法工程师的小反思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838200" y="5374640"/>
            <a:ext cx="6096000" cy="3683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 anchor="t">
            <a:spAutoFit/>
          </a:bodyPr>
          <a:p>
            <a:r>
              <a:rPr lang="zh-CN" altLang="en-US"/>
              <a:t>https://zhuanlan.zhihu.com/p/363354912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360805" y="1806575"/>
            <a:ext cx="9227820" cy="269748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779270" y="1988820"/>
            <a:ext cx="8633460" cy="288036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工作两年的算法工程师的小反思（1）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838200" y="6094730"/>
            <a:ext cx="6096000" cy="3683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 anchor="t">
            <a:spAutoFit/>
          </a:bodyPr>
          <a:p>
            <a:r>
              <a:rPr lang="zh-CN" altLang="en-US"/>
              <a:t>https://zhuanlan.zhihu.com/p/519847051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284605" y="1503045"/>
            <a:ext cx="8648700" cy="44196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550670" y="1356360"/>
            <a:ext cx="8907780" cy="550164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zh-CN" altLang="en-US"/>
              <a:t>自我构建</a:t>
            </a:r>
            <a:r>
              <a:rPr lang="en-US" altLang="zh-CN"/>
              <a:t>AI</a:t>
            </a:r>
            <a:r>
              <a:rPr lang="zh-CN" altLang="en-US"/>
              <a:t>课程</a:t>
            </a:r>
            <a:r>
              <a:rPr lang="zh-CN" altLang="en-US"/>
              <a:t>体系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zh-CN" altLang="en-US"/>
              <a:t>深度学习工程师能力评估标准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602230" y="1997710"/>
            <a:ext cx="6987540" cy="440436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838200" y="1772920"/>
            <a:ext cx="6096000" cy="3683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 anchor="t">
            <a:spAutoFit/>
          </a:bodyPr>
          <a:p>
            <a:r>
              <a:rPr lang="zh-CN" altLang="en-US"/>
              <a:t>http://www.tipdm.com/td1X/2037.jhtml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169670" y="2141220"/>
            <a:ext cx="9243060" cy="435864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zh-CN" altLang="en-US"/>
              <a:t>课程</a:t>
            </a:r>
            <a:r>
              <a:rPr lang="zh-CN" altLang="en-US"/>
              <a:t>体系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117590" y="1786890"/>
            <a:ext cx="5236210" cy="488569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7020560" y="224790"/>
            <a:ext cx="4663440" cy="15621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052195" y="1786890"/>
            <a:ext cx="5065395" cy="474599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/>
              <a:t>“1+X”证书制度下人工智能技术应用专业课程体系探究_叶广仔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982980" y="1948815"/>
            <a:ext cx="3953510" cy="422973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246370" y="2192020"/>
            <a:ext cx="6420485" cy="336042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zh-CN" altLang="en-US"/>
              <a:t>鬼山</a:t>
            </a:r>
            <a:r>
              <a:rPr lang="zh-CN" altLang="en-US"/>
              <a:t>哥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496695" y="1691005"/>
            <a:ext cx="5181600" cy="177546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967220" y="1845945"/>
            <a:ext cx="4160520" cy="211074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5143500" y="4697730"/>
            <a:ext cx="6210300" cy="208788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1341755" y="4279900"/>
            <a:ext cx="3801745" cy="219456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zh-CN" altLang="en-US"/>
              <a:t>百度飞</a:t>
            </a:r>
            <a:r>
              <a:rPr lang="zh-CN" altLang="en-US"/>
              <a:t>桨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r>
              <a:rPr lang="zh-CN" altLang="en-US"/>
              <a:t>从已有项目</a:t>
            </a:r>
            <a:r>
              <a:rPr lang="zh-CN" altLang="en-US"/>
              <a:t>开始</a:t>
            </a:r>
            <a:endParaRPr lang="zh-CN" alt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zh-CN" altLang="en-US"/>
              <a:t>https://www.paddlepaddle.org.cn/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268095" y="2131695"/>
            <a:ext cx="9199880" cy="324485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zh-CN" altLang="en-US"/>
              <a:t>语音</a:t>
            </a:r>
            <a:r>
              <a:rPr lang="zh-CN" altLang="en-US"/>
              <a:t>合成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969010" y="2045970"/>
            <a:ext cx="10384790" cy="64516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 anchor="t">
            <a:spAutoFit/>
          </a:bodyPr>
          <a:p>
            <a:r>
              <a:rPr lang="zh-CN" altLang="en-US"/>
              <a:t>https://zhuanlan.zhihu.com/p/579118234</a:t>
            </a:r>
            <a:endParaRPr lang="zh-CN" altLang="en-US"/>
          </a:p>
          <a:p>
            <a:r>
              <a:rPr lang="zh-CN" altLang="en-US"/>
              <a:t>【飞桨PaddleSpeech语音技术课程】— 一句话语音合成全流程实践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969010" y="2962275"/>
            <a:ext cx="10384790" cy="230695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 anchor="t">
            <a:spAutoFit/>
          </a:bodyPr>
          <a:p>
            <a:r>
              <a:rPr lang="zh-CN" altLang="en-US"/>
              <a:t>百度AI框架飞桨这个声音克隆的机器人，能模仿你说话</a:t>
            </a:r>
            <a:endParaRPr lang="zh-CN" altLang="en-US"/>
          </a:p>
          <a:p>
            <a:r>
              <a:rPr lang="zh-CN" altLang="en-US"/>
              <a:t>https://baijiahao.baidu.com/s?id=1737296105757368353&amp;wfr=spider&amp;for=pc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https://zhuanlan.zhihu.com/p/587765776</a:t>
            </a:r>
            <a:endParaRPr lang="zh-CN" altLang="en-US"/>
          </a:p>
          <a:p>
            <a:r>
              <a:rPr lang="zh-CN" altLang="en-US"/>
              <a:t>【有手就行】使用自己的声音做语音合成（二）本地部署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https://aistudio.baidu.com/aistudio/projectdetail/5003396?channelType=0&amp;channel=0</a:t>
            </a:r>
            <a:endParaRPr lang="zh-CN" altLang="en-US"/>
          </a:p>
          <a:p>
            <a:r>
              <a:rPr lang="zh-CN" altLang="en-US"/>
              <a:t>【有手就行】使用你自己的声音做语音合成</a:t>
            </a:r>
            <a:endParaRPr lang="zh-CN" altLang="en-US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zh-CN" altLang="en-US"/>
              <a:t>图像</a:t>
            </a:r>
            <a:r>
              <a:rPr lang="zh-CN" altLang="en-US"/>
              <a:t>修复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897890" y="2230120"/>
            <a:ext cx="10455910" cy="119888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 anchor="t">
            <a:spAutoFit/>
          </a:bodyPr>
          <a:p>
            <a:r>
              <a:rPr lang="zh-CN" altLang="en-US"/>
              <a:t>https://aistudio.baidu.com/aistudio/datasetdetail/180142/1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https://aistudio.baidu.com/aistudio/projectdetail/5246763</a:t>
            </a:r>
            <a:endParaRPr lang="zh-CN" altLang="en-US"/>
          </a:p>
          <a:p>
            <a:r>
              <a:rPr lang="zh-CN" altLang="en-US"/>
              <a:t>老照片修复及视频制作</a:t>
            </a:r>
            <a:endParaRPr lang="zh-CN" altLang="en-US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zh-CN" altLang="en-US"/>
              <a:t>让</a:t>
            </a:r>
            <a:r>
              <a:rPr lang="zh-CN" altLang="en-US"/>
              <a:t>一张图片</a:t>
            </a:r>
            <a:r>
              <a:rPr lang="zh-CN" altLang="en-US"/>
              <a:t>说话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928370" y="2413635"/>
            <a:ext cx="10426065" cy="175323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 anchor="t">
            <a:spAutoFit/>
          </a:bodyPr>
          <a:p>
            <a:r>
              <a:rPr lang="zh-CN" altLang="en-US"/>
              <a:t>https://aistudio.baidu.com/aistudio/projectdetail/1905968</a:t>
            </a:r>
            <a:endParaRPr lang="zh-CN" altLang="en-US"/>
          </a:p>
          <a:p>
            <a:r>
              <a:rPr lang="zh-CN" altLang="en-US"/>
              <a:t>跟我一起说 WeChaty + PaddleHub</a:t>
            </a:r>
            <a:endParaRPr lang="zh-CN" altLang="en-US"/>
          </a:p>
          <a:p>
            <a:r>
              <a:rPr lang="zh-CN" altLang="en-US"/>
              <a:t>Wav2Lip模型介绍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https://aistudio.baidu.com/aistudio/projectdetail/5864415?forkThirdPart=1</a:t>
            </a:r>
            <a:endParaRPr lang="zh-CN" altLang="en-US"/>
          </a:p>
          <a:p>
            <a:r>
              <a:rPr lang="zh-CN" altLang="en-US"/>
              <a:t>Wav2lip唇形迁移的介绍</a:t>
            </a:r>
            <a:endParaRPr lang="zh-CN" altLang="en-US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zh-CN" altLang="en-US"/>
              <a:t>图像</a:t>
            </a:r>
            <a:r>
              <a:rPr lang="zh-CN" altLang="en-US"/>
              <a:t>算法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https://github.com/Sanster/lama-cleaner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958080" y="4309745"/>
            <a:ext cx="5844540" cy="201168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140960" y="1579880"/>
            <a:ext cx="5478780" cy="265938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958215" y="1691005"/>
            <a:ext cx="3539490" cy="451929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 anchor="t">
            <a:noAutofit/>
          </a:bodyPr>
          <a:p>
            <a:r>
              <a:rPr lang="en-US" altLang="zh-CN"/>
              <a:t>        </a:t>
            </a:r>
            <a:r>
              <a:rPr lang="zh-CN" altLang="en-US"/>
              <a:t>今天介绍的是一款带模型的机器学习图片处理程序Lama Cleaner。</a:t>
            </a:r>
            <a:endParaRPr lang="zh-CN" altLang="en-US"/>
          </a:p>
          <a:p>
            <a:endParaRPr lang="zh-CN" altLang="en-US"/>
          </a:p>
          <a:p>
            <a:r>
              <a:rPr lang="en-US" altLang="zh-CN"/>
              <a:t>        </a:t>
            </a:r>
            <a:r>
              <a:rPr lang="zh-CN" altLang="en-US"/>
              <a:t>先看看他的功能再说，最重要的一个功能是去除图片中不需要的东西。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>
                <a:sym typeface="+mn-ea"/>
              </a:rPr>
              <a:t>lama-cleaner --model=lama --device=cpu --port=8080</a:t>
            </a:r>
            <a:endParaRPr lang="zh-CN" altLang="en-US"/>
          </a:p>
          <a:p>
            <a:endParaRPr lang="zh-CN" altLang="en-US"/>
          </a:p>
        </p:txBody>
      </p:sp>
      <p:sp>
        <p:nvSpPr>
          <p:cNvPr id="8" name="文本框 7"/>
          <p:cNvSpPr txBox="1"/>
          <p:nvPr>
            <p:custDataLst>
              <p:tags r:id="rId5"/>
            </p:custDataLst>
          </p:nvPr>
        </p:nvSpPr>
        <p:spPr>
          <a:xfrm>
            <a:off x="958215" y="3941445"/>
            <a:ext cx="340868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ym typeface="+mn-ea"/>
              </a:rPr>
              <a:t>pip install lama-cleaner</a:t>
            </a:r>
            <a:endParaRPr lang="zh-CN" altLang="en-US">
              <a:sym typeface="+mn-ea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/>
              <a:t>https://github.com/lucidrains/make-a-video-pytorch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588770" y="2025015"/>
            <a:ext cx="8770620" cy="368046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zh-CN" altLang="en-US"/>
              <a:t>清华</a:t>
            </a:r>
            <a:r>
              <a:rPr lang="en-US" altLang="zh-CN"/>
              <a:t>chatgpt</a:t>
            </a:r>
            <a:endParaRPr lang="en-US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zh-CN" altLang="en-US"/>
              <a:t>https://github.com/THUDM/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383665" y="2301240"/>
            <a:ext cx="8542020" cy="374142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zh-CN" altLang="en-US"/>
              <a:t>Vicky宣宣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8968105" y="0"/>
            <a:ext cx="2659380" cy="237744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8861425" y="2045970"/>
            <a:ext cx="2720340" cy="227838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8968105" y="4470400"/>
            <a:ext cx="2613660" cy="221742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1216025" y="1842770"/>
            <a:ext cx="7344410" cy="373126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zh-CN" altLang="en-US"/>
              <a:t>https://github.com/THUDM/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722120" y="1978660"/>
            <a:ext cx="8442960" cy="37719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zh-CN" altLang="en-US">
                <a:sym typeface="+mn-ea"/>
              </a:rPr>
              <a:t>https://github.com/THUDM/ChatGLM-6B</a:t>
            </a:r>
            <a:endParaRPr lang="zh-CN" altLang="en-US"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360930" y="1612900"/>
            <a:ext cx="7108190" cy="454406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zh-CN" altLang="en-US"/>
              <a:t>https://github.com/THUDM/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946910" y="1539240"/>
            <a:ext cx="8298180" cy="479298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zh-CN" altLang="en-US"/>
              <a:t>https://github.com/THUDM/CogVideo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094230" y="2391410"/>
            <a:ext cx="8820785" cy="2713355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zh-CN" altLang="en-US"/>
              <a:t>https://github.com/THUDM/CogVideo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076450" y="1795145"/>
            <a:ext cx="6985635" cy="473837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091690" y="1764665"/>
            <a:ext cx="7562215" cy="465582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zh-CN" altLang="en-US">
                <a:sym typeface="+mn-ea"/>
              </a:rPr>
              <a:t>https://github.com/THUDM/CodeGeeX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260475" y="1691005"/>
            <a:ext cx="9974580" cy="451866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zh-CN" altLang="en-US"/>
              <a:t>https://github.com/THUDM/CodeGeeX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836420" y="1852295"/>
            <a:ext cx="6582410" cy="4468495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en-US" altLang="zh-CN"/>
              <a:t> </a:t>
            </a:r>
            <a:r>
              <a:rPr lang="en-US"/>
              <a:t>pytroch2.0</a:t>
            </a:r>
            <a:endParaRPr 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86360" y="195580"/>
            <a:ext cx="4302125" cy="2308225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en-US" altLang="zh-CN"/>
              <a:t>pyTroch</a:t>
            </a:r>
            <a:r>
              <a:rPr lang="zh-CN" altLang="en-US"/>
              <a:t>生成式</a:t>
            </a:r>
            <a:r>
              <a:rPr lang="en-US" altLang="zh-CN"/>
              <a:t>AI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187700" y="1308100"/>
            <a:ext cx="6080760" cy="46482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838200" y="6037580"/>
            <a:ext cx="8692515" cy="3683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 anchor="t">
            <a:spAutoFit/>
          </a:bodyPr>
          <a:p>
            <a:r>
              <a:rPr lang="zh-CN" altLang="en-US"/>
              <a:t>https://baijiahao.baidu.com/s?id=1760516241954266522&amp;wfr=spider&amp;for=pc</a:t>
            </a:r>
            <a:endParaRPr lang="zh-CN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zh-CN" altLang="en-US"/>
              <a:t>陈军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621155" y="1910080"/>
            <a:ext cx="8686800" cy="451866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605405" y="1821815"/>
            <a:ext cx="5855335" cy="496951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257935" y="2255520"/>
            <a:ext cx="9250680" cy="117348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494790" y="2046605"/>
            <a:ext cx="8999220" cy="377952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861185" y="1805940"/>
            <a:ext cx="8406130" cy="4577715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087755" y="2101850"/>
            <a:ext cx="10266045" cy="2185035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099310" y="1989455"/>
            <a:ext cx="7993380" cy="352806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099310" y="5616575"/>
            <a:ext cx="7994015" cy="101854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712720" y="596900"/>
            <a:ext cx="6776085" cy="6138545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340100" y="1831340"/>
            <a:ext cx="5105400" cy="477774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3332480" y="1050925"/>
            <a:ext cx="5113020" cy="64008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679700" y="2008505"/>
            <a:ext cx="7412355" cy="373253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465070" y="1845310"/>
            <a:ext cx="7558405" cy="352107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zh-CN" altLang="en-US">
                <a:sym typeface="+mn-ea"/>
              </a:rPr>
              <a:t>行业、职业、就业</a:t>
            </a:r>
            <a:endParaRPr lang="en-US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329940" y="630555"/>
            <a:ext cx="6271895" cy="602869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784475" y="855345"/>
            <a:ext cx="6896100" cy="533908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012440" y="685800"/>
            <a:ext cx="5913755" cy="5487035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456180" y="1920875"/>
            <a:ext cx="6408420" cy="228600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585720" y="1842135"/>
            <a:ext cx="6614160" cy="429006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756535" y="1936750"/>
            <a:ext cx="6941820" cy="3208020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884170" y="1899920"/>
            <a:ext cx="7313930" cy="3787775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880995" y="1691005"/>
            <a:ext cx="6774180" cy="4853940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/>
              <a:t>https://github.com/pytorch/examples/blob/main/mnist_forward_forward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3048000" y="3272790"/>
            <a:ext cx="6096000" cy="34036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zh-CN" altLang="en-US"/>
              <a:t>https://makeavideo.studio/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838200" y="1880870"/>
            <a:ext cx="10514965" cy="266001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 anchor="t">
            <a:noAutofit/>
          </a:bodyPr>
          <a:p>
            <a:r>
              <a:rPr lang="zh-CN" altLang="en-US"/>
              <a:t>在Pytorch中实现Make-A-Video，Meta AI的新SOTA文本到视频生成器。它们结合了伪三维卷积（轴向卷积）和时间注意力，并显示出更好的时间融合。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伪三维卷积并不是一个新概念。它以前曾在其他情况下进行过探索，比如将蛋白质接触预测作为“维度混合残差网络”。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论文的要点可以归结为，采用SOTA文本到图像模型（这里他们使用DALL-E2，但相同的学习点很容易应用于Imagen），在时间上进行一些小的修改以引起注意，以及其他节省计算成本的方法，正确地进行帧插值，得到一个很棒的视频模型。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838200" y="4730750"/>
            <a:ext cx="6096000" cy="3683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 anchor="t">
            <a:spAutoFit/>
          </a:bodyPr>
          <a:p>
            <a:r>
              <a:rPr lang="zh-CN" altLang="en-US"/>
              <a:t>https://arxiv.org/abs/2209.14792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9324975" y="4730750"/>
            <a:ext cx="1863090" cy="187833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zh-CN" altLang="en-US"/>
              <a:t>余</a:t>
            </a:r>
            <a:r>
              <a:rPr lang="zh-CN" altLang="en-US"/>
              <a:t>华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675765" y="1397000"/>
            <a:ext cx="8435340" cy="437832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838200" y="5775325"/>
            <a:ext cx="10345420" cy="92202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 anchor="t">
            <a:spAutoFit/>
          </a:bodyPr>
          <a:p>
            <a:r>
              <a:rPr lang="zh-CN" altLang="en-US"/>
              <a:t>https://www.toutiao.com/video/7217332261061526076/?wxshare_count=1&amp;tt_from=weixin&amp;utm_source=weixin&amp;utm_medium=toutiao_android&amp;utm_campaign=client_share&amp;share_token=4b1155bc-7185-49fe-bffd-ab0ac8a16b1a&amp;source=m_redirect&amp;wid=1680771288532</a:t>
            </a:r>
            <a:endParaRPr lang="zh-CN" altLang="en-US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zh-CN" altLang="en-US"/>
              <a:t>谢谢</a:t>
            </a:r>
            <a:r>
              <a:rPr lang="zh-CN" altLang="en-US"/>
              <a:t>观赏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zh-CN" altLang="en-US"/>
              <a:t>温铁军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854200" y="1840865"/>
            <a:ext cx="3230880" cy="437388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887720" y="1840865"/>
            <a:ext cx="5690235" cy="437451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 anchor="t">
            <a:noAutofit/>
          </a:bodyPr>
          <a:p>
            <a:r>
              <a:rPr lang="zh-CN" altLang="en-US"/>
              <a:t>https://www.toutiao.com/video/7193594037029634080/?app=news_article&amp;timestamp=1680762471&amp;share_uid=MS4wLjABAAAAh7WgmFtufI2ANM-Y1y8CbqOFfWqXS5XePom7etwbKXyXIbr2CBi_jGu2U9KSMgga&amp;wxshare_count=1&amp;tt_from=weixin&amp;utm_source=weixin&amp;utm_medium=toutiao_android&amp;utm_campaign=client_share&amp;share_token=34821c44-c671-41f6-a956-84cacf484673&amp;source=m_redirect</a:t>
            </a:r>
            <a:endParaRPr lang="zh-CN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88615" y="1891030"/>
            <a:ext cx="6576060" cy="443484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30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BEAUTIFY_FLAG" val=""/>
  <p:tag name="KSO_WM_UNIT_PLACING_PICTURE_USER_VIEWPORT" val="{&quot;height&quot;:5892,&quot;width&quot;:13452}"/>
</p:tagLst>
</file>

<file path=ppt/tags/tag38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40.xml><?xml version="1.0" encoding="utf-8"?>
<p:tagLst xmlns:p="http://schemas.openxmlformats.org/presentationml/2006/main">
  <p:tag name="KSO_WM_BEAUTIFY_FLAG" val=""/>
</p:tagLst>
</file>

<file path=ppt/tags/tag41.xml><?xml version="1.0" encoding="utf-8"?>
<p:tagLst xmlns:p="http://schemas.openxmlformats.org/presentationml/2006/main">
  <p:tag name="KSO_WM_BEAUTIFY_FLAG" val=""/>
</p:tagLst>
</file>

<file path=ppt/tags/tag42.xml><?xml version="1.0" encoding="utf-8"?>
<p:tagLst xmlns:p="http://schemas.openxmlformats.org/presentationml/2006/main">
  <p:tag name="KSO_WM_BEAUTIFY_FLAG" val=""/>
</p:tagLst>
</file>

<file path=ppt/tags/tag43.xml><?xml version="1.0" encoding="utf-8"?>
<p:tagLst xmlns:p="http://schemas.openxmlformats.org/presentationml/2006/main">
  <p:tag name="KSO_WM_BEAUTIFY_FLAG" val=""/>
</p:tagLst>
</file>

<file path=ppt/tags/tag44.xml><?xml version="1.0" encoding="utf-8"?>
<p:tagLst xmlns:p="http://schemas.openxmlformats.org/presentationml/2006/main">
  <p:tag name="KSO_WM_BEAUTIFY_FLAG" val=""/>
</p:tagLst>
</file>

<file path=ppt/tags/tag45.xml><?xml version="1.0" encoding="utf-8"?>
<p:tagLst xmlns:p="http://schemas.openxmlformats.org/presentationml/2006/main">
  <p:tag name="KSO_WM_BEAUTIFY_FLAG" val=""/>
</p:tagLst>
</file>

<file path=ppt/tags/tag46.xml><?xml version="1.0" encoding="utf-8"?>
<p:tagLst xmlns:p="http://schemas.openxmlformats.org/presentationml/2006/main">
  <p:tag name="KSO_WM_BEAUTIFY_FLAG" val=""/>
</p:tagLst>
</file>

<file path=ppt/tags/tag47.xml><?xml version="1.0" encoding="utf-8"?>
<p:tagLst xmlns:p="http://schemas.openxmlformats.org/presentationml/2006/main">
  <p:tag name="KSO_WM_BEAUTIFY_FLAG" val=""/>
</p:tagLst>
</file>

<file path=ppt/tags/tag48.xml><?xml version="1.0" encoding="utf-8"?>
<p:tagLst xmlns:p="http://schemas.openxmlformats.org/presentationml/2006/main">
  <p:tag name="KSO_WM_BEAUTIFY_FLAG" val=""/>
</p:tagLst>
</file>

<file path=ppt/tags/tag49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50.xml><?xml version="1.0" encoding="utf-8"?>
<p:tagLst xmlns:p="http://schemas.openxmlformats.org/presentationml/2006/main">
  <p:tag name="KSO_WM_BEAUTIFY_FLAG" val=""/>
</p:tagLst>
</file>

<file path=ppt/tags/tag51.xml><?xml version="1.0" encoding="utf-8"?>
<p:tagLst xmlns:p="http://schemas.openxmlformats.org/presentationml/2006/main">
  <p:tag name="KSO_WM_BEAUTIFY_FLAG" val=""/>
</p:tagLst>
</file>

<file path=ppt/tags/tag52.xml><?xml version="1.0" encoding="utf-8"?>
<p:tagLst xmlns:p="http://schemas.openxmlformats.org/presentationml/2006/main">
  <p:tag name="KSO_WM_BEAUTIFY_FLAG" val=""/>
</p:tagLst>
</file>

<file path=ppt/tags/tag53.xml><?xml version="1.0" encoding="utf-8"?>
<p:tagLst xmlns:p="http://schemas.openxmlformats.org/presentationml/2006/main">
  <p:tag name="KSO_WM_BEAUTIFY_FLAG" val=""/>
</p:tagLst>
</file>

<file path=ppt/tags/tag54.xml><?xml version="1.0" encoding="utf-8"?>
<p:tagLst xmlns:p="http://schemas.openxmlformats.org/presentationml/2006/main">
  <p:tag name="KSO_WM_BEAUTIFY_FLAG" val=""/>
</p:tagLst>
</file>

<file path=ppt/tags/tag55.xml><?xml version="1.0" encoding="utf-8"?>
<p:tagLst xmlns:p="http://schemas.openxmlformats.org/presentationml/2006/main">
  <p:tag name="KSO_WM_BEAUTIFY_FLAG" val=""/>
</p:tagLst>
</file>

<file path=ppt/tags/tag56.xml><?xml version="1.0" encoding="utf-8"?>
<p:tagLst xmlns:p="http://schemas.openxmlformats.org/presentationml/2006/main">
  <p:tag name="KSO_WM_BEAUTIFY_FLAG" val=""/>
</p:tagLst>
</file>

<file path=ppt/tags/tag57.xml><?xml version="1.0" encoding="utf-8"?>
<p:tagLst xmlns:p="http://schemas.openxmlformats.org/presentationml/2006/main">
  <p:tag name="KSO_WM_BEAUTIFY_FLAG" val=""/>
</p:tagLst>
</file>

<file path=ppt/tags/tag58.xml><?xml version="1.0" encoding="utf-8"?>
<p:tagLst xmlns:p="http://schemas.openxmlformats.org/presentationml/2006/main">
  <p:tag name="KSO_WM_BEAUTIFY_FLAG" val=""/>
</p:tagLst>
</file>

<file path=ppt/tags/tag59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60.xml><?xml version="1.0" encoding="utf-8"?>
<p:tagLst xmlns:p="http://schemas.openxmlformats.org/presentationml/2006/main">
  <p:tag name="KSO_WM_BEAUTIFY_FLAG" val=""/>
</p:tagLst>
</file>

<file path=ppt/tags/tag61.xml><?xml version="1.0" encoding="utf-8"?>
<p:tagLst xmlns:p="http://schemas.openxmlformats.org/presentationml/2006/main">
  <p:tag name="KSO_WM_BEAUTIFY_FLAG" val=""/>
</p:tagLst>
</file>

<file path=ppt/tags/tag62.xml><?xml version="1.0" encoding="utf-8"?>
<p:tagLst xmlns:p="http://schemas.openxmlformats.org/presentationml/2006/main">
  <p:tag name="KSO_WM_BEAUTIFY_FLAG" val=""/>
</p:tagLst>
</file>

<file path=ppt/tags/tag63.xml><?xml version="1.0" encoding="utf-8"?>
<p:tagLst xmlns:p="http://schemas.openxmlformats.org/presentationml/2006/main">
  <p:tag name="KSO_WM_BEAUTIFY_FLAG" val=""/>
</p:tagLst>
</file>

<file path=ppt/tags/tag64.xml><?xml version="1.0" encoding="utf-8"?>
<p:tagLst xmlns:p="http://schemas.openxmlformats.org/presentationml/2006/main">
  <p:tag name="KSO_WM_BEAUTIFY_FLAG" val=""/>
</p:tagLst>
</file>

<file path=ppt/tags/tag65.xml><?xml version="1.0" encoding="utf-8"?>
<p:tagLst xmlns:p="http://schemas.openxmlformats.org/presentationml/2006/main">
  <p:tag name="KSO_WM_BEAUTIFY_FLAG" val=""/>
</p:tagLst>
</file>

<file path=ppt/tags/tag66.xml><?xml version="1.0" encoding="utf-8"?>
<p:tagLst xmlns:p="http://schemas.openxmlformats.org/presentationml/2006/main">
  <p:tag name="KSO_WM_BEAUTIFY_FLAG" val=""/>
</p:tagLst>
</file>

<file path=ppt/tags/tag67.xml><?xml version="1.0" encoding="utf-8"?>
<p:tagLst xmlns:p="http://schemas.openxmlformats.org/presentationml/2006/main">
  <p:tag name="KSO_WM_BEAUTIFY_FLAG" val=""/>
</p:tagLst>
</file>

<file path=ppt/tags/tag68.xml><?xml version="1.0" encoding="utf-8"?>
<p:tagLst xmlns:p="http://schemas.openxmlformats.org/presentationml/2006/main">
  <p:tag name="KSO_WM_BEAUTIFY_FLAG" val=""/>
</p:tagLst>
</file>

<file path=ppt/tags/tag69.xml><?xml version="1.0" encoding="utf-8"?>
<p:tagLst xmlns:p="http://schemas.openxmlformats.org/presentationml/2006/main">
  <p:tag name="COMMONDATA" val="eyJoZGlkIjoiYjM4MzE4ZTQxYzBjYzdiZDFkYjJlMTAzNDNjNDM0M2MifQ=="/>
  <p:tag name="KSO_WPP_MARK_KEY" val="4b699e48-1e64-44cd-9dd6-4f7a7284cd70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3126</Words>
  <Application>WPS 演示</Application>
  <PresentationFormat>宽屏</PresentationFormat>
  <Paragraphs>168</Paragraphs>
  <Slides>70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70</vt:i4>
      </vt:variant>
    </vt:vector>
  </HeadingPairs>
  <TitlesOfParts>
    <vt:vector size="77" baseType="lpstr">
      <vt:lpstr>Arial</vt:lpstr>
      <vt:lpstr>宋体</vt:lpstr>
      <vt:lpstr>Wingdings</vt:lpstr>
      <vt:lpstr>微软雅黑</vt:lpstr>
      <vt:lpstr>Calibri</vt:lpstr>
      <vt:lpstr>Arial Unicode MS</vt:lpstr>
      <vt:lpstr>Office 主题</vt:lpstr>
      <vt:lpstr>第八节 AI算法</vt:lpstr>
      <vt:lpstr>清华chatgpt</vt:lpstr>
      <vt:lpstr>https://github.com/THUDM/</vt:lpstr>
      <vt:lpstr>鬼山哥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一个算法工程师的小反思</vt:lpstr>
      <vt:lpstr>https://github.com/huggingface</vt:lpstr>
      <vt:lpstr>一个CV算法工程师的小反思</vt:lpstr>
      <vt:lpstr>PowerPoint 演示文稿</vt:lpstr>
      <vt:lpstr>工作两年的算法工程师的小反思（1）</vt:lpstr>
      <vt:lpstr>PowerPoint 演示文稿</vt:lpstr>
      <vt:lpstr>自我构建AI课程体系</vt:lpstr>
      <vt:lpstr>PowerPoint 演示文稿</vt:lpstr>
      <vt:lpstr>PowerPoint 演示文稿</vt:lpstr>
      <vt:lpstr>PowerPoint 演示文稿</vt:lpstr>
      <vt:lpstr>PowerPoint 演示文稿</vt:lpstr>
      <vt:lpstr>百度飞桨</vt:lpstr>
      <vt:lpstr>PowerPoint 演示文稿</vt:lpstr>
      <vt:lpstr>PowerPoint 演示文稿</vt:lpstr>
      <vt:lpstr>PowerPoint 演示文稿</vt:lpstr>
      <vt:lpstr>PowerPoint 演示文稿</vt:lpstr>
      <vt:lpstr>图像算法</vt:lpstr>
      <vt:lpstr>https://github.com/Sanster/lama-cleaner</vt:lpstr>
      <vt:lpstr>https://github.com/lucidrains/make-a-video-pytorch</vt:lpstr>
      <vt:lpstr>清华chatgpt</vt:lpstr>
      <vt:lpstr>https://github.com/THUDM/</vt:lpstr>
      <vt:lpstr>https://github.com/THUDM/</vt:lpstr>
      <vt:lpstr>https://github.com/THUDM/ChatGLM-6B</vt:lpstr>
      <vt:lpstr>https://github.com/THUDM/</vt:lpstr>
      <vt:lpstr>https://github.com/THUDM/CogVideo</vt:lpstr>
      <vt:lpstr>https://github.com/THUDM/CogVideo</vt:lpstr>
      <vt:lpstr>PowerPoint 演示文稿</vt:lpstr>
      <vt:lpstr>https://github.com/THUDM/CodeGeeX</vt:lpstr>
      <vt:lpstr>https://github.com/THUDM/CodeGeeX</vt:lpstr>
      <vt:lpstr> pytroch2.0</vt:lpstr>
      <vt:lpstr>pyTroch生成式AI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https://github.com/pytorch/examples/blob/main/mnist_forward_forward</vt:lpstr>
      <vt:lpstr>https://makeavideo.studio/</vt:lpstr>
      <vt:lpstr>百度飞桨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陈军</dc:creator>
  <cp:lastModifiedBy>陈军</cp:lastModifiedBy>
  <cp:revision>201</cp:revision>
  <dcterms:created xsi:type="dcterms:W3CDTF">2023-04-02T09:34:00Z</dcterms:created>
  <dcterms:modified xsi:type="dcterms:W3CDTF">2023-04-06T09:49:18Z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8A56FF3ADD0F4C0B8E6017C5B5E4A4F0</vt:lpwstr>
  </property>
  <property fmtid="{D5CDD505-2E9C-101B-9397-08002B2CF9AE}" pid="3" name="KSOProductBuildVer">
    <vt:lpwstr>2052-11.1.0.14036</vt:lpwstr>
  </property>
</Properties>
</file>